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5119350" cy="21383625"/>
  <p:notesSz cx="6858000" cy="9144000"/>
  <p:defaultTextStyle>
    <a:defPPr>
      <a:defRPr lang="pt-BR"/>
    </a:defPPr>
    <a:lvl1pPr marL="0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76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5525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8287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7104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381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6574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9336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4209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59" autoAdjust="0"/>
    <p:restoredTop sz="95287" autoAdjust="0"/>
  </p:normalViewPr>
  <p:slideViewPr>
    <p:cSldViewPr>
      <p:cViewPr>
        <p:scale>
          <a:sx n="50" d="100"/>
          <a:sy n="50" d="100"/>
        </p:scale>
        <p:origin x="1584" y="36"/>
      </p:cViewPr>
      <p:guideLst>
        <p:guide orient="horz" pos="6735"/>
        <p:guide pos="4762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3951" y="6642785"/>
            <a:ext cx="12851448" cy="458362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903" y="12117388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3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3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4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05/10/2017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968" y="856336"/>
            <a:ext cx="13607415" cy="3563938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968" y="4989514"/>
            <a:ext cx="13607415" cy="1411220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968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05/10/2017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165778" y="19819454"/>
            <a:ext cx="4787794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35535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15964" rtl="0" eaLnBrk="1" latinLnBrk="0" hangingPunct="1">
        <a:spcBef>
          <a:spcPct val="0"/>
        </a:spcBef>
        <a:buNone/>
        <a:defRPr sz="9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87" indent="-755987" algn="l" defTabSz="2015964" rtl="0" eaLnBrk="1" latinLnBrk="0" hangingPunct="1">
        <a:spcBef>
          <a:spcPct val="20000"/>
        </a:spcBef>
        <a:buFont typeface="Arial" pitchFamily="34" charset="0"/>
        <a:buChar char="•"/>
        <a:defRPr sz="7046" kern="1200">
          <a:solidFill>
            <a:schemeClr val="tx1"/>
          </a:solidFill>
          <a:latin typeface="+mn-lt"/>
          <a:ea typeface="+mn-ea"/>
          <a:cs typeface="+mn-cs"/>
        </a:defRPr>
      </a:lvl1pPr>
      <a:lvl2pPr marL="1637971" indent="-629989" algn="l" defTabSz="2015964" rtl="0" eaLnBrk="1" latinLnBrk="0" hangingPunct="1">
        <a:spcBef>
          <a:spcPct val="20000"/>
        </a:spcBef>
        <a:buFont typeface="Arial" pitchFamily="34" charset="0"/>
        <a:buChar char="–"/>
        <a:defRPr sz="61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95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5273" kern="1200">
          <a:solidFill>
            <a:schemeClr val="tx1"/>
          </a:solidFill>
          <a:latin typeface="+mn-lt"/>
          <a:ea typeface="+mn-ea"/>
          <a:cs typeface="+mn-cs"/>
        </a:defRPr>
      </a:lvl3pPr>
      <a:lvl4pPr marL="3527937" indent="-503991" algn="l" defTabSz="2015964" rtl="0" eaLnBrk="1" latinLnBrk="0" hangingPunct="1">
        <a:spcBef>
          <a:spcPct val="20000"/>
        </a:spcBef>
        <a:buFont typeface="Arial" pitchFamily="34" charset="0"/>
        <a:buChar char="–"/>
        <a:defRPr sz="4433" kern="1200">
          <a:solidFill>
            <a:schemeClr val="tx1"/>
          </a:solidFill>
          <a:latin typeface="+mn-lt"/>
          <a:ea typeface="+mn-ea"/>
          <a:cs typeface="+mn-cs"/>
        </a:defRPr>
      </a:lvl4pPr>
      <a:lvl5pPr marL="4535919" indent="-503991" algn="l" defTabSz="2015964" rtl="0" eaLnBrk="1" latinLnBrk="0" hangingPunct="1">
        <a:spcBef>
          <a:spcPct val="20000"/>
        </a:spcBef>
        <a:buFont typeface="Arial" pitchFamily="34" charset="0"/>
        <a:buChar char="»"/>
        <a:defRPr sz="4433" kern="1200">
          <a:solidFill>
            <a:schemeClr val="tx1"/>
          </a:solidFill>
          <a:latin typeface="+mn-lt"/>
          <a:ea typeface="+mn-ea"/>
          <a:cs typeface="+mn-cs"/>
        </a:defRPr>
      </a:lvl5pPr>
      <a:lvl6pPr marL="5543901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6pPr>
      <a:lvl7pPr marL="6551883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7pPr>
      <a:lvl8pPr marL="755986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8pPr>
      <a:lvl9pPr marL="8567847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2pPr>
      <a:lvl3pPr marL="201596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3pPr>
      <a:lvl4pPr marL="302394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4pPr>
      <a:lvl5pPr marL="4031928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5pPr>
      <a:lvl6pPr marL="503991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6pPr>
      <a:lvl7pPr marL="604789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7pPr>
      <a:lvl8pPr marL="705587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8pPr>
      <a:lvl9pPr marL="806385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"/>
          <a:stretch/>
        </p:blipFill>
        <p:spPr>
          <a:xfrm>
            <a:off x="70843" y="-1"/>
            <a:ext cx="14976499" cy="21383625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402109" y="3346996"/>
            <a:ext cx="14347558" cy="936104"/>
          </a:xfrm>
        </p:spPr>
        <p:txBody>
          <a:bodyPr anchor="t" anchorCtr="0">
            <a:noAutofit/>
          </a:bodyPr>
          <a:lstStyle/>
          <a:p>
            <a:pPr lvl="0" hangingPunct="0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DO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TRABALHO: SUBTÍTULO DO TRABALHO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324864" y="5579604"/>
            <a:ext cx="6898771" cy="1144891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Normal, espaçamento Simples entre linhas. O corpo do texto deve ser escrito em Arial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Normal, espaçamento Simples entre linhas.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linhas.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(opcional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pt-BR" sz="308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481805" y="5963464"/>
            <a:ext cx="7267861" cy="11353084"/>
          </a:xfrm>
          <a:prstGeom prst="rect">
            <a:avLst/>
          </a:prstGeom>
          <a:noFill/>
          <a:ln>
            <a:noFill/>
          </a:ln>
        </p:spPr>
        <p:txBody>
          <a:bodyPr vert="horz" lIns="201591" tIns="100796" rIns="201591" bIns="100796" rtlCol="0">
            <a:noAutofit/>
          </a:bodyPr>
          <a:lstStyle/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Quadro 1 – Título Exemplo</a:t>
            </a: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Figura 1 – Título Exemplo</a:t>
            </a: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corpo do texto deve ser escrito em Arial 14 Normal, espaçamento Simples entre linhas. O corpo do texto deve ser escrito em Arial 14 Normal, espaçamento Simples entre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linhas.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0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8058363" y="7255480"/>
          <a:ext cx="6114745" cy="1852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533"/>
                <a:gridCol w="1375404"/>
                <a:gridCol w="1375404"/>
                <a:gridCol w="1375404"/>
              </a:tblGrid>
              <a:tr h="4595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Voluntários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Antero –</a:t>
                      </a:r>
                      <a:br>
                        <a:rPr lang="pt-BR" sz="1500" b="1" u="none" strike="noStrike" dirty="0">
                          <a:effectLst/>
                        </a:rPr>
                      </a:br>
                      <a:r>
                        <a:rPr lang="pt-BR" sz="1500" b="1" u="none" strike="noStrike" dirty="0">
                          <a:effectLst/>
                        </a:rPr>
                        <a:t>Posterior 1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Antero–</a:t>
                      </a:r>
                      <a:br>
                        <a:rPr lang="pt-BR" sz="1500" b="1" u="none" strike="noStrike" dirty="0">
                          <a:effectLst/>
                        </a:rPr>
                      </a:br>
                      <a:r>
                        <a:rPr lang="pt-BR" sz="1500" b="1" u="none" strike="noStrike" dirty="0">
                          <a:effectLst/>
                        </a:rPr>
                        <a:t>posterior 2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P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0,4245420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0,2730649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>
                          <a:effectLst/>
                        </a:rPr>
                        <a:t>0,76124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Paciente 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0,5674952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0,4333668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>
                          <a:effectLst/>
                        </a:rPr>
                        <a:t>0,72283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0,5296256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0,6619532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0,51521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0,5855089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0,6670884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0.77011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8612" y="10835828"/>
            <a:ext cx="2949693" cy="1940587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574899" y="17872590"/>
            <a:ext cx="14001501" cy="2518666"/>
          </a:xfrm>
          <a:prstGeom prst="rect">
            <a:avLst/>
          </a:prstGeom>
          <a:ln>
            <a:noFill/>
          </a:ln>
        </p:spPr>
        <p:txBody>
          <a:bodyPr vert="horz" lIns="201591" tIns="100796" rIns="201591" bIns="100796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sz="30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>
              <a:spcBef>
                <a:spcPts val="0"/>
              </a:spcBef>
            </a:pPr>
            <a:endParaRPr lang="pt-BR" sz="130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13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[Exemplo de referência de livro]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Antônio Carlos.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elaborar projetos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 ed. São Paulo: Atlas, 2002.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MARCONI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Marina de Andrade; LAKATOS, Eva Maria.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planejamento e execução de pesquisas, amostragens e técnicas de pesquisas, elaboração, análise e interpretação de dados. 6. ed. São Paulo: Atlas, 2007.</a:t>
            </a:r>
          </a:p>
          <a:p>
            <a:pPr algn="just">
              <a:spcBef>
                <a:spcPts val="0"/>
              </a:spcBef>
            </a:pPr>
            <a:endParaRPr lang="pt-BR" sz="30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016725" y="4625137"/>
            <a:ext cx="755967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completo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1° autor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2° autor (se houver)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3° autor (se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houver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4° autor (se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houver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630518" y="17130032"/>
            <a:ext cx="69458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Graduando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e-mail: fulano@email.com</a:t>
            </a: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Mestre em Direito).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e-mail: fulano@email.com </a:t>
            </a:r>
            <a:endParaRPr lang="pt-BR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Especialista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e-mail: fulano@email.com </a:t>
            </a:r>
            <a:endParaRPr lang="pt-BR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Doutor em Engenharia).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e-mail: fulano@email.com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54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910</Words>
  <Application>Microsoft Office PowerPoint</Application>
  <PresentationFormat>Personalizar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TRABALHO: SUBTÍTULO DO TRABALHO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fernandolgr</cp:lastModifiedBy>
  <cp:revision>98</cp:revision>
  <dcterms:created xsi:type="dcterms:W3CDTF">2011-04-07T11:05:01Z</dcterms:created>
  <dcterms:modified xsi:type="dcterms:W3CDTF">2017-10-05T19:06:13Z</dcterms:modified>
</cp:coreProperties>
</file>