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19932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84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96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456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8109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2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57200" y="177072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77072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/>
        </p:nvSpPr>
        <p:spPr>
          <a:xfrm>
            <a:off x="300036" y="4714638"/>
            <a:ext cx="8601075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2400" b="1" dirty="0"/>
              <a:t>JIIC - 8ª Jornada de Integração e Iniciação Científica</a:t>
            </a:r>
            <a:endParaRPr lang="pt-BR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457200" y="177072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Apresentação na tela (4:3)</PresentationFormat>
  <Paragraphs>1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Juliana Durayski</cp:lastModifiedBy>
  <cp:revision>1</cp:revision>
  <dcterms:modified xsi:type="dcterms:W3CDTF">2020-11-17T19:16:29Z</dcterms:modified>
</cp:coreProperties>
</file>