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6" d="100"/>
          <a:sy n="206" d="100"/>
        </p:scale>
        <p:origin x="-2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1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4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80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3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3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2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5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6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6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68C6142-9427-AA42-8876-B4FCA992B51E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A1DDEA53-A5CA-1446-A31C-AE132181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3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51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072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3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289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328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</dc:creator>
  <cp:lastModifiedBy>Arte</cp:lastModifiedBy>
  <cp:revision>2</cp:revision>
  <dcterms:created xsi:type="dcterms:W3CDTF">2015-09-04T12:09:15Z</dcterms:created>
  <dcterms:modified xsi:type="dcterms:W3CDTF">2015-09-17T21:10:52Z</dcterms:modified>
</cp:coreProperties>
</file>